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notesMasterIdLst>
    <p:notesMasterId r:id="rId10"/>
  </p:notesMasterIdLst>
  <p:sldIdLst>
    <p:sldId id="256" r:id="rId3"/>
    <p:sldId id="259" r:id="rId4"/>
    <p:sldId id="258" r:id="rId5"/>
    <p:sldId id="263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2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62B36FF3-97DF-48E1-8A0A-FFD79952AC2E}"/>
    <pc:docChg chg="addSld delSld modSld">
      <pc:chgData name="Charis Taylor" userId="f6f20823-7d5f-4176-a928-74bb03618d1d" providerId="ADAL" clId="{62B36FF3-97DF-48E1-8A0A-FFD79952AC2E}" dt="2021-09-16T07:56:28.581" v="144" actId="20577"/>
      <pc:docMkLst>
        <pc:docMk/>
      </pc:docMkLst>
      <pc:sldChg chg="modSp modNotesTx">
        <pc:chgData name="Charis Taylor" userId="f6f20823-7d5f-4176-a928-74bb03618d1d" providerId="ADAL" clId="{62B36FF3-97DF-48E1-8A0A-FFD79952AC2E}" dt="2021-09-16T07:24:48.390" v="73" actId="20577"/>
        <pc:sldMkLst>
          <pc:docMk/>
          <pc:sldMk cId="2892833373" sldId="260"/>
        </pc:sldMkLst>
        <pc:spChg chg="mod">
          <ac:chgData name="Charis Taylor" userId="f6f20823-7d5f-4176-a928-74bb03618d1d" providerId="ADAL" clId="{62B36FF3-97DF-48E1-8A0A-FFD79952AC2E}" dt="2021-09-14T07:30:26.614" v="8" actId="20577"/>
          <ac:spMkLst>
            <pc:docMk/>
            <pc:sldMk cId="2892833373" sldId="260"/>
            <ac:spMk id="3" creationId="{E7F38867-9120-4AEF-BCFC-0E48FA93A4C0}"/>
          </ac:spMkLst>
        </pc:spChg>
      </pc:sldChg>
      <pc:sldChg chg="add">
        <pc:chgData name="Charis Taylor" userId="f6f20823-7d5f-4176-a928-74bb03618d1d" providerId="ADAL" clId="{62B36FF3-97DF-48E1-8A0A-FFD79952AC2E}" dt="2021-09-14T07:31:22.272" v="9"/>
        <pc:sldMkLst>
          <pc:docMk/>
          <pc:sldMk cId="3660432726" sldId="262"/>
        </pc:sldMkLst>
      </pc:sldChg>
      <pc:sldChg chg="modSp add">
        <pc:chgData name="Charis Taylor" userId="f6f20823-7d5f-4176-a928-74bb03618d1d" providerId="ADAL" clId="{62B36FF3-97DF-48E1-8A0A-FFD79952AC2E}" dt="2021-09-16T07:56:28.581" v="144" actId="20577"/>
        <pc:sldMkLst>
          <pc:docMk/>
          <pc:sldMk cId="243351821" sldId="263"/>
        </pc:sldMkLst>
        <pc:spChg chg="mod">
          <ac:chgData name="Charis Taylor" userId="f6f20823-7d5f-4176-a928-74bb03618d1d" providerId="ADAL" clId="{62B36FF3-97DF-48E1-8A0A-FFD79952AC2E}" dt="2021-09-16T07:56:19.440" v="115" actId="20577"/>
          <ac:spMkLst>
            <pc:docMk/>
            <pc:sldMk cId="243351821" sldId="263"/>
            <ac:spMk id="2" creationId="{89DA2BB0-F77E-4506-B634-AF299492F3A1}"/>
          </ac:spMkLst>
        </pc:spChg>
        <pc:spChg chg="mod">
          <ac:chgData name="Charis Taylor" userId="f6f20823-7d5f-4176-a928-74bb03618d1d" providerId="ADAL" clId="{62B36FF3-97DF-48E1-8A0A-FFD79952AC2E}" dt="2021-09-16T07:56:28.581" v="144" actId="20577"/>
          <ac:spMkLst>
            <pc:docMk/>
            <pc:sldMk cId="243351821" sldId="263"/>
            <ac:spMk id="3" creationId="{1A46140E-FA5D-4C3E-B36D-84D2500779BC}"/>
          </ac:spMkLst>
        </pc:spChg>
      </pc:sldChg>
      <pc:sldChg chg="add del">
        <pc:chgData name="Charis Taylor" userId="f6f20823-7d5f-4176-a928-74bb03618d1d" providerId="ADAL" clId="{62B36FF3-97DF-48E1-8A0A-FFD79952AC2E}" dt="2021-09-16T07:24:04.190" v="11"/>
        <pc:sldMkLst>
          <pc:docMk/>
          <pc:sldMk cId="1735088936" sldId="263"/>
        </pc:sldMkLst>
      </pc:sldChg>
    </pc:docChg>
  </pc:docChgLst>
  <pc:docChgLst>
    <pc:chgData name="Charis Taylor" userId="S::ctaylor@farringtons.kent.sch.uk::f6f20823-7d5f-4176-a928-74bb03618d1d" providerId="AD" clId="Web-{26104A7B-682B-4B11-A48B-DB7D2F620494}"/>
    <pc:docChg chg="addSld delSld modSld addMainMaster">
      <pc:chgData name="Charis Taylor" userId="S::ctaylor@farringtons.kent.sch.uk::f6f20823-7d5f-4176-a928-74bb03618d1d" providerId="AD" clId="Web-{26104A7B-682B-4B11-A48B-DB7D2F620494}" dt="2021-09-11T08:35:29.952" v="225" actId="14100"/>
      <pc:docMkLst>
        <pc:docMk/>
      </pc:docMkLst>
      <pc:sldChg chg="modSp">
        <pc:chgData name="Charis Taylor" userId="S::ctaylor@farringtons.kent.sch.uk::f6f20823-7d5f-4176-a928-74bb03618d1d" providerId="AD" clId="Web-{26104A7B-682B-4B11-A48B-DB7D2F620494}" dt="2021-09-11T08:26:36.903" v="19" actId="20577"/>
        <pc:sldMkLst>
          <pc:docMk/>
          <pc:sldMk cId="109857222" sldId="256"/>
        </pc:sldMkLst>
        <pc:spChg chg="mod">
          <ac:chgData name="Charis Taylor" userId="S::ctaylor@farringtons.kent.sch.uk::f6f20823-7d5f-4176-a928-74bb03618d1d" providerId="AD" clId="Web-{26104A7B-682B-4B11-A48B-DB7D2F620494}" dt="2021-09-11T08:26:36.903" v="19" actId="20577"/>
          <ac:spMkLst>
            <pc:docMk/>
            <pc:sldMk cId="109857222" sldId="256"/>
            <ac:spMk id="2" creationId="{00000000-0000-0000-0000-000000000000}"/>
          </ac:spMkLst>
        </pc:spChg>
      </pc:sldChg>
      <pc:sldChg chg="add">
        <pc:chgData name="Charis Taylor" userId="S::ctaylor@farringtons.kent.sch.uk::f6f20823-7d5f-4176-a928-74bb03618d1d" providerId="AD" clId="Web-{26104A7B-682B-4B11-A48B-DB7D2F620494}" dt="2021-09-11T08:27:09.295" v="21"/>
        <pc:sldMkLst>
          <pc:docMk/>
          <pc:sldMk cId="1531086733" sldId="258"/>
        </pc:sldMkLst>
      </pc:sldChg>
      <pc:sldChg chg="modSp new">
        <pc:chgData name="Charis Taylor" userId="S::ctaylor@farringtons.kent.sch.uk::f6f20823-7d5f-4176-a928-74bb03618d1d" providerId="AD" clId="Web-{26104A7B-682B-4B11-A48B-DB7D2F620494}" dt="2021-09-11T08:28:29.157" v="74" actId="20577"/>
        <pc:sldMkLst>
          <pc:docMk/>
          <pc:sldMk cId="1068265204" sldId="259"/>
        </pc:sldMkLst>
        <pc:spChg chg="mod">
          <ac:chgData name="Charis Taylor" userId="S::ctaylor@farringtons.kent.sch.uk::f6f20823-7d5f-4176-a928-74bb03618d1d" providerId="AD" clId="Web-{26104A7B-682B-4B11-A48B-DB7D2F620494}" dt="2021-09-11T08:27:33.265" v="34" actId="20577"/>
          <ac:spMkLst>
            <pc:docMk/>
            <pc:sldMk cId="1068265204" sldId="259"/>
            <ac:spMk id="2" creationId="{B5CAE983-64CB-4034-8767-D4E9AF7BD276}"/>
          </ac:spMkLst>
        </pc:spChg>
        <pc:spChg chg="mod">
          <ac:chgData name="Charis Taylor" userId="S::ctaylor@farringtons.kent.sch.uk::f6f20823-7d5f-4176-a928-74bb03618d1d" providerId="AD" clId="Web-{26104A7B-682B-4B11-A48B-DB7D2F620494}" dt="2021-09-11T08:28:29.157" v="74" actId="20577"/>
          <ac:spMkLst>
            <pc:docMk/>
            <pc:sldMk cId="1068265204" sldId="259"/>
            <ac:spMk id="3" creationId="{6B6A14CE-F635-4DBB-BA2B-315B12F8F012}"/>
          </ac:spMkLst>
        </pc:spChg>
      </pc:sldChg>
      <pc:sldChg chg="modSp new">
        <pc:chgData name="Charis Taylor" userId="S::ctaylor@farringtons.kent.sch.uk::f6f20823-7d5f-4176-a928-74bb03618d1d" providerId="AD" clId="Web-{26104A7B-682B-4B11-A48B-DB7D2F620494}" dt="2021-09-11T08:34:07.074" v="183" actId="14100"/>
        <pc:sldMkLst>
          <pc:docMk/>
          <pc:sldMk cId="2892833373" sldId="260"/>
        </pc:sldMkLst>
        <pc:spChg chg="mod">
          <ac:chgData name="Charis Taylor" userId="S::ctaylor@farringtons.kent.sch.uk::f6f20823-7d5f-4176-a928-74bb03618d1d" providerId="AD" clId="Web-{26104A7B-682B-4B11-A48B-DB7D2F620494}" dt="2021-09-11T08:30:35.911" v="86" actId="20577"/>
          <ac:spMkLst>
            <pc:docMk/>
            <pc:sldMk cId="2892833373" sldId="260"/>
            <ac:spMk id="2" creationId="{9246B125-3692-4566-8375-9FCC0B568635}"/>
          </ac:spMkLst>
        </pc:spChg>
        <pc:spChg chg="mod">
          <ac:chgData name="Charis Taylor" userId="S::ctaylor@farringtons.kent.sch.uk::f6f20823-7d5f-4176-a928-74bb03618d1d" providerId="AD" clId="Web-{26104A7B-682B-4B11-A48B-DB7D2F620494}" dt="2021-09-11T08:34:07.074" v="183" actId="14100"/>
          <ac:spMkLst>
            <pc:docMk/>
            <pc:sldMk cId="2892833373" sldId="260"/>
            <ac:spMk id="3" creationId="{E7F38867-9120-4AEF-BCFC-0E48FA93A4C0}"/>
          </ac:spMkLst>
        </pc:spChg>
      </pc:sldChg>
      <pc:sldChg chg="modSp new">
        <pc:chgData name="Charis Taylor" userId="S::ctaylor@farringtons.kent.sch.uk::f6f20823-7d5f-4176-a928-74bb03618d1d" providerId="AD" clId="Web-{26104A7B-682B-4B11-A48B-DB7D2F620494}" dt="2021-09-11T08:35:29.952" v="225" actId="14100"/>
        <pc:sldMkLst>
          <pc:docMk/>
          <pc:sldMk cId="3611475939" sldId="261"/>
        </pc:sldMkLst>
        <pc:spChg chg="mod">
          <ac:chgData name="Charis Taylor" userId="S::ctaylor@farringtons.kent.sch.uk::f6f20823-7d5f-4176-a928-74bb03618d1d" providerId="AD" clId="Web-{26104A7B-682B-4B11-A48B-DB7D2F620494}" dt="2021-09-11T08:34:32.715" v="188" actId="20577"/>
          <ac:spMkLst>
            <pc:docMk/>
            <pc:sldMk cId="3611475939" sldId="261"/>
            <ac:spMk id="2" creationId="{542ABD20-509A-4F84-952C-3737724DD3A7}"/>
          </ac:spMkLst>
        </pc:spChg>
        <pc:spChg chg="mod">
          <ac:chgData name="Charis Taylor" userId="S::ctaylor@farringtons.kent.sch.uk::f6f20823-7d5f-4176-a928-74bb03618d1d" providerId="AD" clId="Web-{26104A7B-682B-4B11-A48B-DB7D2F620494}" dt="2021-09-11T08:35:29.952" v="225" actId="14100"/>
          <ac:spMkLst>
            <pc:docMk/>
            <pc:sldMk cId="3611475939" sldId="261"/>
            <ac:spMk id="3" creationId="{217AAACD-887D-4403-A8F0-5B2C8843CF20}"/>
          </ac:spMkLst>
        </pc:spChg>
      </pc:sldChg>
      <pc:sldMasterChg chg="add addSldLayout">
        <pc:chgData name="Charis Taylor" userId="S::ctaylor@farringtons.kent.sch.uk::f6f20823-7d5f-4176-a928-74bb03618d1d" providerId="AD" clId="Web-{26104A7B-682B-4B11-A48B-DB7D2F620494}" dt="2021-09-11T08:27:09.295" v="21"/>
        <pc:sldMasterMkLst>
          <pc:docMk/>
          <pc:sldMasterMk cId="1369618323" sldId="2147483648"/>
        </pc:sldMasterMkLst>
        <pc:sldLayoutChg chg="add">
          <pc:chgData name="Charis Taylor" userId="S::ctaylor@farringtons.kent.sch.uk::f6f20823-7d5f-4176-a928-74bb03618d1d" providerId="AD" clId="Web-{26104A7B-682B-4B11-A48B-DB7D2F620494}" dt="2021-09-11T08:27:09.295" v="21"/>
          <pc:sldLayoutMkLst>
            <pc:docMk/>
            <pc:sldMasterMk cId="1369618323" sldId="2147483648"/>
            <pc:sldLayoutMk cId="1358998344" sldId="2147483649"/>
          </pc:sldLayoutMkLst>
        </pc:sldLayoutChg>
        <pc:sldLayoutChg chg="add">
          <pc:chgData name="Charis Taylor" userId="S::ctaylor@farringtons.kent.sch.uk::f6f20823-7d5f-4176-a928-74bb03618d1d" providerId="AD" clId="Web-{26104A7B-682B-4B11-A48B-DB7D2F620494}" dt="2021-09-11T08:27:09.295" v="21"/>
          <pc:sldLayoutMkLst>
            <pc:docMk/>
            <pc:sldMasterMk cId="1369618323" sldId="2147483648"/>
            <pc:sldLayoutMk cId="2704436882" sldId="2147483650"/>
          </pc:sldLayoutMkLst>
        </pc:sldLayoutChg>
        <pc:sldLayoutChg chg="add">
          <pc:chgData name="Charis Taylor" userId="S::ctaylor@farringtons.kent.sch.uk::f6f20823-7d5f-4176-a928-74bb03618d1d" providerId="AD" clId="Web-{26104A7B-682B-4B11-A48B-DB7D2F620494}" dt="2021-09-11T08:27:09.295" v="21"/>
          <pc:sldLayoutMkLst>
            <pc:docMk/>
            <pc:sldMasterMk cId="1369618323" sldId="2147483648"/>
            <pc:sldLayoutMk cId="3473682933" sldId="2147483651"/>
          </pc:sldLayoutMkLst>
        </pc:sldLayoutChg>
        <pc:sldLayoutChg chg="add">
          <pc:chgData name="Charis Taylor" userId="S::ctaylor@farringtons.kent.sch.uk::f6f20823-7d5f-4176-a928-74bb03618d1d" providerId="AD" clId="Web-{26104A7B-682B-4B11-A48B-DB7D2F620494}" dt="2021-09-11T08:27:09.295" v="21"/>
          <pc:sldLayoutMkLst>
            <pc:docMk/>
            <pc:sldMasterMk cId="1369618323" sldId="2147483648"/>
            <pc:sldLayoutMk cId="881308107" sldId="2147483652"/>
          </pc:sldLayoutMkLst>
        </pc:sldLayoutChg>
        <pc:sldLayoutChg chg="add">
          <pc:chgData name="Charis Taylor" userId="S::ctaylor@farringtons.kent.sch.uk::f6f20823-7d5f-4176-a928-74bb03618d1d" providerId="AD" clId="Web-{26104A7B-682B-4B11-A48B-DB7D2F620494}" dt="2021-09-11T08:27:09.295" v="21"/>
          <pc:sldLayoutMkLst>
            <pc:docMk/>
            <pc:sldMasterMk cId="1369618323" sldId="2147483648"/>
            <pc:sldLayoutMk cId="797341383" sldId="2147483653"/>
          </pc:sldLayoutMkLst>
        </pc:sldLayoutChg>
        <pc:sldLayoutChg chg="add">
          <pc:chgData name="Charis Taylor" userId="S::ctaylor@farringtons.kent.sch.uk::f6f20823-7d5f-4176-a928-74bb03618d1d" providerId="AD" clId="Web-{26104A7B-682B-4B11-A48B-DB7D2F620494}" dt="2021-09-11T08:27:09.295" v="21"/>
          <pc:sldLayoutMkLst>
            <pc:docMk/>
            <pc:sldMasterMk cId="1369618323" sldId="2147483648"/>
            <pc:sldLayoutMk cId="198686680" sldId="2147483654"/>
          </pc:sldLayoutMkLst>
        </pc:sldLayoutChg>
        <pc:sldLayoutChg chg="add">
          <pc:chgData name="Charis Taylor" userId="S::ctaylor@farringtons.kent.sch.uk::f6f20823-7d5f-4176-a928-74bb03618d1d" providerId="AD" clId="Web-{26104A7B-682B-4B11-A48B-DB7D2F620494}" dt="2021-09-11T08:27:09.295" v="21"/>
          <pc:sldLayoutMkLst>
            <pc:docMk/>
            <pc:sldMasterMk cId="1369618323" sldId="2147483648"/>
            <pc:sldLayoutMk cId="3163131327" sldId="2147483655"/>
          </pc:sldLayoutMkLst>
        </pc:sldLayoutChg>
        <pc:sldLayoutChg chg="add">
          <pc:chgData name="Charis Taylor" userId="S::ctaylor@farringtons.kent.sch.uk::f6f20823-7d5f-4176-a928-74bb03618d1d" providerId="AD" clId="Web-{26104A7B-682B-4B11-A48B-DB7D2F620494}" dt="2021-09-11T08:27:09.295" v="21"/>
          <pc:sldLayoutMkLst>
            <pc:docMk/>
            <pc:sldMasterMk cId="1369618323" sldId="2147483648"/>
            <pc:sldLayoutMk cId="2994208368" sldId="2147483656"/>
          </pc:sldLayoutMkLst>
        </pc:sldLayoutChg>
        <pc:sldLayoutChg chg="add">
          <pc:chgData name="Charis Taylor" userId="S::ctaylor@farringtons.kent.sch.uk::f6f20823-7d5f-4176-a928-74bb03618d1d" providerId="AD" clId="Web-{26104A7B-682B-4B11-A48B-DB7D2F620494}" dt="2021-09-11T08:27:09.295" v="21"/>
          <pc:sldLayoutMkLst>
            <pc:docMk/>
            <pc:sldMasterMk cId="1369618323" sldId="2147483648"/>
            <pc:sldLayoutMk cId="138086748" sldId="2147483657"/>
          </pc:sldLayoutMkLst>
        </pc:sldLayoutChg>
        <pc:sldLayoutChg chg="add">
          <pc:chgData name="Charis Taylor" userId="S::ctaylor@farringtons.kent.sch.uk::f6f20823-7d5f-4176-a928-74bb03618d1d" providerId="AD" clId="Web-{26104A7B-682B-4B11-A48B-DB7D2F620494}" dt="2021-09-11T08:27:09.295" v="21"/>
          <pc:sldLayoutMkLst>
            <pc:docMk/>
            <pc:sldMasterMk cId="1369618323" sldId="2147483648"/>
            <pc:sldLayoutMk cId="1475685616" sldId="2147483658"/>
          </pc:sldLayoutMkLst>
        </pc:sldLayoutChg>
        <pc:sldLayoutChg chg="add">
          <pc:chgData name="Charis Taylor" userId="S::ctaylor@farringtons.kent.sch.uk::f6f20823-7d5f-4176-a928-74bb03618d1d" providerId="AD" clId="Web-{26104A7B-682B-4B11-A48B-DB7D2F620494}" dt="2021-09-11T08:27:09.295" v="21"/>
          <pc:sldLayoutMkLst>
            <pc:docMk/>
            <pc:sldMasterMk cId="1369618323" sldId="2147483648"/>
            <pc:sldLayoutMk cId="2274920054" sldId="2147483659"/>
          </pc:sldLayoutMkLst>
        </pc:sldLayoutChg>
      </pc:sldMasterChg>
    </pc:docChg>
  </pc:docChgLst>
  <pc:docChgLst>
    <pc:chgData name="Charis Taylor" userId="S::ctaylor@farringtons.kent.sch.uk::f6f20823-7d5f-4176-a928-74bb03618d1d" providerId="AD" clId="Web-{D81F96D5-3A90-33ED-9C29-8A87C6A350A6}"/>
    <pc:docChg chg="modSld">
      <pc:chgData name="Charis Taylor" userId="S::ctaylor@farringtons.kent.sch.uk::f6f20823-7d5f-4176-a928-74bb03618d1d" providerId="AD" clId="Web-{D81F96D5-3A90-33ED-9C29-8A87C6A350A6}" dt="2021-09-15T05:37:22.930" v="58" actId="1076"/>
      <pc:docMkLst>
        <pc:docMk/>
      </pc:docMkLst>
      <pc:sldChg chg="modSp">
        <pc:chgData name="Charis Taylor" userId="S::ctaylor@farringtons.kent.sch.uk::f6f20823-7d5f-4176-a928-74bb03618d1d" providerId="AD" clId="Web-{D81F96D5-3A90-33ED-9C29-8A87C6A350A6}" dt="2021-09-15T05:18:30.410" v="7" actId="20577"/>
        <pc:sldMkLst>
          <pc:docMk/>
          <pc:sldMk cId="109857222" sldId="256"/>
        </pc:sldMkLst>
        <pc:spChg chg="mod">
          <ac:chgData name="Charis Taylor" userId="S::ctaylor@farringtons.kent.sch.uk::f6f20823-7d5f-4176-a928-74bb03618d1d" providerId="AD" clId="Web-{D81F96D5-3A90-33ED-9C29-8A87C6A350A6}" dt="2021-09-15T05:18:30.410" v="7" actId="20577"/>
          <ac:spMkLst>
            <pc:docMk/>
            <pc:sldMk cId="109857222" sldId="256"/>
            <ac:spMk id="2" creationId="{00000000-0000-0000-0000-000000000000}"/>
          </ac:spMkLst>
        </pc:spChg>
      </pc:sldChg>
      <pc:sldChg chg="addSp delSp modSp mod setBg">
        <pc:chgData name="Charis Taylor" userId="S::ctaylor@farringtons.kent.sch.uk::f6f20823-7d5f-4176-a928-74bb03618d1d" providerId="AD" clId="Web-{D81F96D5-3A90-33ED-9C29-8A87C6A350A6}" dt="2021-09-15T05:37:22.930" v="58" actId="1076"/>
        <pc:sldMkLst>
          <pc:docMk/>
          <pc:sldMk cId="2892833373" sldId="260"/>
        </pc:sldMkLst>
        <pc:spChg chg="mod">
          <ac:chgData name="Charis Taylor" userId="S::ctaylor@farringtons.kent.sch.uk::f6f20823-7d5f-4176-a928-74bb03618d1d" providerId="AD" clId="Web-{D81F96D5-3A90-33ED-9C29-8A87C6A350A6}" dt="2021-09-15T05:28:52.187" v="55" actId="14100"/>
          <ac:spMkLst>
            <pc:docMk/>
            <pc:sldMk cId="2892833373" sldId="260"/>
            <ac:spMk id="2" creationId="{9246B125-3692-4566-8375-9FCC0B568635}"/>
          </ac:spMkLst>
        </pc:spChg>
        <pc:spChg chg="mod ord">
          <ac:chgData name="Charis Taylor" userId="S::ctaylor@farringtons.kent.sch.uk::f6f20823-7d5f-4176-a928-74bb03618d1d" providerId="AD" clId="Web-{D81F96D5-3A90-33ED-9C29-8A87C6A350A6}" dt="2021-09-15T05:29:02.328" v="56" actId="1076"/>
          <ac:spMkLst>
            <pc:docMk/>
            <pc:sldMk cId="2892833373" sldId="260"/>
            <ac:spMk id="3" creationId="{E7F38867-9120-4AEF-BCFC-0E48FA93A4C0}"/>
          </ac:spMkLst>
        </pc:spChg>
        <pc:spChg chg="add del">
          <ac:chgData name="Charis Taylor" userId="S::ctaylor@farringtons.kent.sch.uk::f6f20823-7d5f-4176-a928-74bb03618d1d" providerId="AD" clId="Web-{D81F96D5-3A90-33ED-9C29-8A87C6A350A6}" dt="2021-09-15T05:28:01.919" v="46"/>
          <ac:spMkLst>
            <pc:docMk/>
            <pc:sldMk cId="2892833373" sldId="260"/>
            <ac:spMk id="14" creationId="{2B97F24A-32CE-4C1C-A50D-3016B394DCFB}"/>
          </ac:spMkLst>
        </pc:spChg>
        <pc:spChg chg="add del">
          <ac:chgData name="Charis Taylor" userId="S::ctaylor@farringtons.kent.sch.uk::f6f20823-7d5f-4176-a928-74bb03618d1d" providerId="AD" clId="Web-{D81F96D5-3A90-33ED-9C29-8A87C6A350A6}" dt="2021-09-15T05:28:01.919" v="46"/>
          <ac:spMkLst>
            <pc:docMk/>
            <pc:sldMk cId="2892833373" sldId="260"/>
            <ac:spMk id="16" creationId="{CD8B4F24-440B-49E9-B85D-733523DC064B}"/>
          </ac:spMkLst>
        </pc:spChg>
        <pc:spChg chg="add">
          <ac:chgData name="Charis Taylor" userId="S::ctaylor@farringtons.kent.sch.uk::f6f20823-7d5f-4176-a928-74bb03618d1d" providerId="AD" clId="Web-{D81F96D5-3A90-33ED-9C29-8A87C6A350A6}" dt="2021-09-15T05:28:01.919" v="46"/>
          <ac:spMkLst>
            <pc:docMk/>
            <pc:sldMk cId="2892833373" sldId="260"/>
            <ac:spMk id="21" creationId="{9F79630B-0F0B-446E-A637-38FA8F61D10E}"/>
          </ac:spMkLst>
        </pc:spChg>
        <pc:spChg chg="add">
          <ac:chgData name="Charis Taylor" userId="S::ctaylor@farringtons.kent.sch.uk::f6f20823-7d5f-4176-a928-74bb03618d1d" providerId="AD" clId="Web-{D81F96D5-3A90-33ED-9C29-8A87C6A350A6}" dt="2021-09-15T05:28:01.919" v="46"/>
          <ac:spMkLst>
            <pc:docMk/>
            <pc:sldMk cId="2892833373" sldId="260"/>
            <ac:spMk id="23" creationId="{B3437C99-FC8E-4311-B48A-F0C4C329B154}"/>
          </ac:spMkLst>
        </pc:spChg>
        <pc:picChg chg="add del mod">
          <ac:chgData name="Charis Taylor" userId="S::ctaylor@farringtons.kent.sch.uk::f6f20823-7d5f-4176-a928-74bb03618d1d" providerId="AD" clId="Web-{D81F96D5-3A90-33ED-9C29-8A87C6A350A6}" dt="2021-09-15T05:18:47.020" v="9"/>
          <ac:picMkLst>
            <pc:docMk/>
            <pc:sldMk cId="2892833373" sldId="260"/>
            <ac:picMk id="4" creationId="{D8A8BB82-B77E-4106-AEAA-B6580D5B9BF4}"/>
          </ac:picMkLst>
        </pc:picChg>
        <pc:picChg chg="add del mod">
          <ac:chgData name="Charis Taylor" userId="S::ctaylor@farringtons.kent.sch.uk::f6f20823-7d5f-4176-a928-74bb03618d1d" providerId="AD" clId="Web-{D81F96D5-3A90-33ED-9C29-8A87C6A350A6}" dt="2021-09-15T05:22:27.030" v="12"/>
          <ac:picMkLst>
            <pc:docMk/>
            <pc:sldMk cId="2892833373" sldId="260"/>
            <ac:picMk id="5" creationId="{D22DCE9A-9C25-4256-B72C-1D8648A7BBCE}"/>
          </ac:picMkLst>
        </pc:picChg>
        <pc:picChg chg="add del mod">
          <ac:chgData name="Charis Taylor" userId="S::ctaylor@farringtons.kent.sch.uk::f6f20823-7d5f-4176-a928-74bb03618d1d" providerId="AD" clId="Web-{D81F96D5-3A90-33ED-9C29-8A87C6A350A6}" dt="2021-09-15T05:22:37.874" v="14"/>
          <ac:picMkLst>
            <pc:docMk/>
            <pc:sldMk cId="2892833373" sldId="260"/>
            <ac:picMk id="6" creationId="{6B05D89C-87BD-4112-B5A1-8CACF2020433}"/>
          </ac:picMkLst>
        </pc:picChg>
        <pc:picChg chg="add del mod">
          <ac:chgData name="Charis Taylor" userId="S::ctaylor@farringtons.kent.sch.uk::f6f20823-7d5f-4176-a928-74bb03618d1d" providerId="AD" clId="Web-{D81F96D5-3A90-33ED-9C29-8A87C6A350A6}" dt="2021-09-15T05:22:54.671" v="16"/>
          <ac:picMkLst>
            <pc:docMk/>
            <pc:sldMk cId="2892833373" sldId="260"/>
            <ac:picMk id="7" creationId="{B43C9DD7-4490-4527-A8EB-59B94D14A3C9}"/>
          </ac:picMkLst>
        </pc:picChg>
        <pc:picChg chg="add del mod">
          <ac:chgData name="Charis Taylor" userId="S::ctaylor@farringtons.kent.sch.uk::f6f20823-7d5f-4176-a928-74bb03618d1d" providerId="AD" clId="Web-{D81F96D5-3A90-33ED-9C29-8A87C6A350A6}" dt="2021-09-15T05:24:17.941" v="21"/>
          <ac:picMkLst>
            <pc:docMk/>
            <pc:sldMk cId="2892833373" sldId="260"/>
            <ac:picMk id="8" creationId="{F261673D-89FA-4765-8A15-DF154050AC65}"/>
          </ac:picMkLst>
        </pc:picChg>
        <pc:picChg chg="add mod ord modCrop">
          <ac:chgData name="Charis Taylor" userId="S::ctaylor@farringtons.kent.sch.uk::f6f20823-7d5f-4176-a928-74bb03618d1d" providerId="AD" clId="Web-{D81F96D5-3A90-33ED-9C29-8A87C6A350A6}" dt="2021-09-15T05:37:22.930" v="58" actId="1076"/>
          <ac:picMkLst>
            <pc:docMk/>
            <pc:sldMk cId="2892833373" sldId="260"/>
            <ac:picMk id="9" creationId="{244876D8-81BD-4E59-B64E-47A295B4C97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5FAE8-1A15-4FB8-A753-04531F5D8E5B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932BCD-CD69-4664-981D-FA503091DF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73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Use this medieval soundscape: https://www.youtube.com/watch?v=NCdr8ls88XY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932BCD-CD69-4664-981D-FA503091DF6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951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A028D-C840-4916-9630-F44E4D3C3F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97F289-3334-4AF8-B6D1-0DBF72209B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C456CD-E3FD-47DA-847E-13388368A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D2CE97-85F7-4EF9-9DF9-DBC892B15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E7DA98-3E38-40DF-B511-39CA53457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998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17119-A4DA-4DAD-A676-BA1C5AE3F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A7D451-1926-474D-BB13-047141365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6C8060-684C-4653-88CC-50F1422A9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C123F-C499-4537-A6AD-F05CBE502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8D793E-5957-46C8-961E-99DAF105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436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961C1-2B18-4386-99B6-A8A1E568D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1605E-E27D-4E68-B259-A41FBF1D58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13BF86-252B-475C-BA6D-CCB262B2A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680D5B-BDF2-421F-B7B6-F5857D69C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0BDF0-FC6F-4426-9226-F406AB940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682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73023-5127-4AE5-83E0-85B049E6B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BB59BF-699F-4AB1-81DD-D115C73D59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DDA984-E2A8-47FF-8BB8-9538E7CA5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B2381D-4EF4-4973-A2A6-2995B8B9B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BCBFFA-ED5C-4292-B1B1-E0A225D54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B0D62E-14DB-4A31-AEB4-3545DB562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308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734-3648-499B-BFC5-F9AB79B45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6C211A-D9FF-4404-9A48-536F065C89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37977C-9399-4EFB-87AC-7E9D620893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F22ACD-DCAC-4548-B2C7-5EEDC3D596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794E0D-31BF-4522-872C-4A1215C3CD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A3B138-D6C7-4E0C-9193-E39245A45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28C666-77F4-4872-AB48-54DA66CA7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9FF1DB-A871-4D6A-ACDA-9008311A1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3413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342B8-9F8E-4F3A-B620-16534A1D0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B95368-323E-4F00-934B-D4DDDC002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011606-5731-4399-8EA5-4AC4E2477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445622-29D9-427C-A04A-7D0C942A0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866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B0B033-72D7-425A-8B7C-97B063951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374422-B46F-49BB-86F4-C8A33E1F8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8446E4-3435-4CCD-88F8-F82387CAC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1313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044CD-3F76-42BC-89FD-6BBBC6972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F37884-1338-4582-B04E-E65AB50C4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37676F-E5A4-4713-9339-272ED85CB8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C1EA63-E6C8-4EE7-9CD7-DF421EC8D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299FED-A88A-4568-AC77-9CECA51C1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8A8345-6FF4-42AE-8B70-B98AEA8B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208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2C50A-327D-4E0D-A780-4A29FBD0B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F5727F-C43D-4A6F-B223-90C588AC91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12FC67-DABC-490E-8773-42A40C4015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6063F4-3A90-4E0B-AB2C-A446EAB50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04A518-7539-49FA-9483-A82F82558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28F62D-405F-4BDF-BA4D-E9CCF6131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867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75B40-7449-4D33-AE8C-FE44C811A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D9C805-B9F6-45CF-9136-969A83B19E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2023E-DC47-4CE3-975D-8A36B49A8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5C3CD4-C879-4530-BBB3-1EF767FD1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144E46-9435-4F95-B03F-DE03879AF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6856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598BFA-6BF7-413C-A0FB-4D7BC07CFC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6706A2-266A-4C53-8C68-3CF9FB9D3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65F3D-583C-4180-A992-D74E17D10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01E98-1B9B-427E-A4DE-662261578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DB9CC-B1B6-4429-8B02-53EC79269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920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74A00B-4E94-458D-975F-8D01ABF0D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629FB8-7BF5-44C2-9C84-EEFB42B0E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DFEF0-6AB1-4875-892B-D83FD2C234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1F963-05B4-473B-8B22-5A74D15C9791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E4268-554B-498E-B39B-8DF439E4ED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B2F45E-E49A-496C-96C8-9B299CB4B3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618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Meshak Gardiner and Gloucester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AE983-64CB-4034-8767-D4E9AF7BD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What five words...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6A14CE-F635-4DBB-BA2B-315B12F8F0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>
                <a:cs typeface="Calibri" panose="020F0502020204030204"/>
              </a:rPr>
              <a:t>...can you find to describe Otis Gardiner?</a:t>
            </a:r>
          </a:p>
          <a:p>
            <a:pPr marL="0" indent="0">
              <a:buNone/>
            </a:pPr>
            <a:r>
              <a:rPr lang="en-GB" dirty="0">
                <a:cs typeface="Calibri" panose="020F0502020204030204"/>
              </a:rPr>
              <a:t>How do you think his character will develop through the plot?</a:t>
            </a:r>
          </a:p>
        </p:txBody>
      </p:sp>
    </p:spTree>
    <p:extLst>
      <p:ext uri="{BB962C8B-B14F-4D97-AF65-F5344CB8AC3E}">
        <p14:creationId xmlns:p14="http://schemas.microsoft.com/office/powerpoint/2010/main" val="1068265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479C72-DCE1-4EDF-B010-295932570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788" y="365125"/>
            <a:ext cx="4840010" cy="1807305"/>
          </a:xfrm>
        </p:spPr>
        <p:txBody>
          <a:bodyPr>
            <a:normAutofit/>
          </a:bodyPr>
          <a:lstStyle/>
          <a:p>
            <a:r>
              <a:rPr lang="en-GB" err="1"/>
              <a:t>Meshak</a:t>
            </a:r>
            <a:endParaRPr lang="en-GB"/>
          </a:p>
        </p:txBody>
      </p:sp>
      <p:pic>
        <p:nvPicPr>
          <p:cNvPr id="2050" name="Picture 2" descr="Queen&amp;#39;s College&amp;#39;s cathartic Coram Boy : REVIEW | Somerset County Gazette">
            <a:extLst>
              <a:ext uri="{FF2B5EF4-FFF2-40B4-BE49-F238E27FC236}">
                <a16:creationId xmlns:a16="http://schemas.microsoft.com/office/drawing/2014/main" id="{0AF560AB-5CF1-4F10-9F45-E433BD8A34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92" r="11097"/>
          <a:stretch/>
        </p:blipFill>
        <p:spPr bwMode="auto"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CF2D6B-10D6-432F-8169-22865F3E0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3788" y="2011680"/>
            <a:ext cx="4840010" cy="4165283"/>
          </a:xfrm>
          <a:ln w="38100">
            <a:solidFill>
              <a:schemeClr val="accent2"/>
            </a:solidFill>
          </a:ln>
        </p:spPr>
        <p:txBody>
          <a:bodyPr anchor="ctr">
            <a:normAutofit/>
          </a:bodyPr>
          <a:lstStyle/>
          <a:p>
            <a:r>
              <a:rPr lang="en-GB" sz="3200"/>
              <a:t>What sort of boy is </a:t>
            </a:r>
            <a:r>
              <a:rPr lang="en-GB" sz="3200" err="1"/>
              <a:t>Meshak</a:t>
            </a:r>
            <a:r>
              <a:rPr lang="en-GB" sz="3200"/>
              <a:t>?</a:t>
            </a:r>
          </a:p>
          <a:p>
            <a:r>
              <a:rPr lang="en-GB" sz="3200"/>
              <a:t>What adjectives would you use to describe him?</a:t>
            </a:r>
          </a:p>
          <a:p>
            <a:r>
              <a:rPr lang="en-GB" sz="3200"/>
              <a:t>How would you feel if you were </a:t>
            </a:r>
            <a:r>
              <a:rPr lang="en-GB" sz="3200" err="1"/>
              <a:t>Meshak</a:t>
            </a:r>
            <a:r>
              <a:rPr lang="en-GB" sz="3200"/>
              <a:t>? Would you rebel? Why? Why not?</a:t>
            </a:r>
          </a:p>
        </p:txBody>
      </p:sp>
    </p:spTree>
    <p:extLst>
      <p:ext uri="{BB962C8B-B14F-4D97-AF65-F5344CB8AC3E}">
        <p14:creationId xmlns:p14="http://schemas.microsoft.com/office/powerpoint/2010/main" val="1531086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A2BB0-F77E-4506-B634-AF299492F3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Meshak</a:t>
            </a:r>
            <a:r>
              <a:rPr lang="en-GB" dirty="0"/>
              <a:t> Gardiner </a:t>
            </a:r>
            <a:br>
              <a:rPr lang="en-GB" dirty="0"/>
            </a:br>
            <a:r>
              <a:rPr lang="en-GB" dirty="0"/>
              <a:t>and Gloucester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46140E-FA5D-4C3E-B36D-84D2500779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Thursday </a:t>
            </a:r>
            <a:r>
              <a:rPr lang="en-GB"/>
              <a:t>17</a:t>
            </a:r>
            <a:r>
              <a:rPr lang="en-GB" baseline="30000"/>
              <a:t>th</a:t>
            </a:r>
            <a:r>
              <a:rPr lang="en-GB"/>
              <a:t> September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51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9F79630B-0F0B-446E-A637-38FA8F61D1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3437C99-FC8E-4311-B48A-F0C4C329B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028" y="-1"/>
            <a:ext cx="12192000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46B125-3692-4566-8375-9FCC0B568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882" y="609600"/>
            <a:ext cx="4435831" cy="1330839"/>
          </a:xfrm>
        </p:spPr>
        <p:txBody>
          <a:bodyPr>
            <a:normAutofit/>
          </a:bodyPr>
          <a:lstStyle/>
          <a:p>
            <a:r>
              <a:rPr lang="en-GB" sz="4100">
                <a:cs typeface="Calibri Light"/>
              </a:rPr>
              <a:t>Read to the end of Chapter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38867-9120-4AEF-BCFC-0E48FA93A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881" y="2076871"/>
            <a:ext cx="4594817" cy="4445893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000" dirty="0">
                <a:cs typeface="Calibri"/>
              </a:rPr>
              <a:t>How is the town of Gloucester described?</a:t>
            </a:r>
          </a:p>
          <a:p>
            <a:r>
              <a:rPr lang="en-GB" sz="2000" dirty="0">
                <a:cs typeface="Calibri"/>
              </a:rPr>
              <a:t>Use the five senses: what would you...</a:t>
            </a:r>
          </a:p>
          <a:p>
            <a:pPr lvl="1"/>
            <a:r>
              <a:rPr lang="en-GB" sz="2000" dirty="0">
                <a:cs typeface="Calibri"/>
              </a:rPr>
              <a:t>See,</a:t>
            </a:r>
          </a:p>
          <a:p>
            <a:pPr lvl="1"/>
            <a:r>
              <a:rPr lang="en-GB" sz="2000" dirty="0">
                <a:cs typeface="Calibri"/>
              </a:rPr>
              <a:t>Smell,</a:t>
            </a:r>
          </a:p>
          <a:p>
            <a:pPr lvl="1"/>
            <a:r>
              <a:rPr lang="en-GB" sz="2000" dirty="0">
                <a:cs typeface="Calibri"/>
              </a:rPr>
              <a:t>Hear,</a:t>
            </a:r>
          </a:p>
          <a:p>
            <a:pPr lvl="1"/>
            <a:r>
              <a:rPr lang="en-GB" sz="2000" dirty="0">
                <a:cs typeface="Calibri"/>
              </a:rPr>
              <a:t>Taste,</a:t>
            </a:r>
          </a:p>
          <a:p>
            <a:pPr lvl="1"/>
            <a:r>
              <a:rPr lang="en-GB" sz="2000" dirty="0">
                <a:cs typeface="Calibri"/>
              </a:rPr>
              <a:t>Feel?</a:t>
            </a:r>
          </a:p>
          <a:p>
            <a:pPr marL="0" indent="0">
              <a:buNone/>
            </a:pPr>
            <a:r>
              <a:rPr lang="en-GB" sz="2000" b="1" dirty="0">
                <a:cs typeface="Calibri"/>
              </a:rPr>
              <a:t>Your task:</a:t>
            </a:r>
          </a:p>
          <a:p>
            <a:r>
              <a:rPr lang="en-GB" sz="2000" dirty="0">
                <a:cs typeface="Calibri"/>
              </a:rPr>
              <a:t>Write a dramatic monologue, imagining you are Meshak entering the town of Gloucester. Describe what you sense around you as you enter on the wagon.</a:t>
            </a:r>
          </a:p>
        </p:txBody>
      </p:sp>
      <p:pic>
        <p:nvPicPr>
          <p:cNvPr id="9" name="Picture 9" descr="Map&#10;&#10;Description automatically generated">
            <a:extLst>
              <a:ext uri="{FF2B5EF4-FFF2-40B4-BE49-F238E27FC236}">
                <a16:creationId xmlns:a16="http://schemas.microsoft.com/office/drawing/2014/main" id="{244876D8-81BD-4E59-B64E-47A295B4C9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13" r="26663" b="-1"/>
          <a:stretch/>
        </p:blipFill>
        <p:spPr>
          <a:xfrm>
            <a:off x="4674650" y="-556845"/>
            <a:ext cx="7507581" cy="7111999"/>
          </a:xfrm>
          <a:custGeom>
            <a:avLst/>
            <a:gdLst/>
            <a:ahLst/>
            <a:cxnLst/>
            <a:rect l="l" t="t" r="r" b="b"/>
            <a:pathLst>
              <a:path w="7243812" h="6857999">
                <a:moveTo>
                  <a:pt x="609803" y="0"/>
                </a:moveTo>
                <a:lnTo>
                  <a:pt x="1222601" y="0"/>
                </a:lnTo>
                <a:lnTo>
                  <a:pt x="1223032" y="1645"/>
                </a:lnTo>
                <a:lnTo>
                  <a:pt x="1343371" y="1645"/>
                </a:lnTo>
                <a:lnTo>
                  <a:pt x="1343665" y="0"/>
                </a:lnTo>
                <a:lnTo>
                  <a:pt x="1884172" y="0"/>
                </a:lnTo>
                <a:lnTo>
                  <a:pt x="1884280" y="1645"/>
                </a:lnTo>
                <a:lnTo>
                  <a:pt x="7243812" y="1645"/>
                </a:lnTo>
                <a:lnTo>
                  <a:pt x="7243812" y="6857999"/>
                </a:lnTo>
                <a:lnTo>
                  <a:pt x="133676" y="6857999"/>
                </a:lnTo>
                <a:lnTo>
                  <a:pt x="114609" y="6843646"/>
                </a:lnTo>
                <a:cubicBezTo>
                  <a:pt x="106811" y="6836369"/>
                  <a:pt x="103243" y="6828354"/>
                  <a:pt x="111459" y="6817746"/>
                </a:cubicBezTo>
                <a:cubicBezTo>
                  <a:pt x="93943" y="6769544"/>
                  <a:pt x="97901" y="6796071"/>
                  <a:pt x="113412" y="6759582"/>
                </a:cubicBezTo>
                <a:cubicBezTo>
                  <a:pt x="110188" y="6732087"/>
                  <a:pt x="99653" y="6727133"/>
                  <a:pt x="100729" y="6705297"/>
                </a:cubicBezTo>
                <a:cubicBezTo>
                  <a:pt x="94563" y="6675394"/>
                  <a:pt x="99792" y="6669536"/>
                  <a:pt x="87662" y="6640957"/>
                </a:cubicBezTo>
                <a:cubicBezTo>
                  <a:pt x="74199" y="6591883"/>
                  <a:pt x="82185" y="6576319"/>
                  <a:pt x="83084" y="6541313"/>
                </a:cubicBezTo>
                <a:cubicBezTo>
                  <a:pt x="82225" y="6490855"/>
                  <a:pt x="67640" y="6422980"/>
                  <a:pt x="59444" y="6370251"/>
                </a:cubicBezTo>
                <a:cubicBezTo>
                  <a:pt x="51248" y="6317522"/>
                  <a:pt x="30729" y="6270972"/>
                  <a:pt x="33908" y="6224938"/>
                </a:cubicBezTo>
                <a:lnTo>
                  <a:pt x="30063" y="6089693"/>
                </a:lnTo>
                <a:cubicBezTo>
                  <a:pt x="25730" y="6032039"/>
                  <a:pt x="3474" y="5997051"/>
                  <a:pt x="29101" y="5973994"/>
                </a:cubicBezTo>
                <a:cubicBezTo>
                  <a:pt x="17018" y="5940131"/>
                  <a:pt x="41135" y="5955713"/>
                  <a:pt x="33855" y="5939847"/>
                </a:cubicBezTo>
                <a:lnTo>
                  <a:pt x="12982" y="5906467"/>
                </a:lnTo>
                <a:lnTo>
                  <a:pt x="8416" y="5862699"/>
                </a:lnTo>
                <a:cubicBezTo>
                  <a:pt x="7895" y="5838948"/>
                  <a:pt x="8409" y="5853058"/>
                  <a:pt x="12052" y="5823324"/>
                </a:cubicBezTo>
                <a:cubicBezTo>
                  <a:pt x="11631" y="5805291"/>
                  <a:pt x="11213" y="5787258"/>
                  <a:pt x="10793" y="5769225"/>
                </a:cubicBezTo>
                <a:cubicBezTo>
                  <a:pt x="17866" y="5738356"/>
                  <a:pt x="19121" y="5696311"/>
                  <a:pt x="25986" y="5667896"/>
                </a:cubicBezTo>
                <a:cubicBezTo>
                  <a:pt x="16329" y="5647975"/>
                  <a:pt x="42195" y="5619318"/>
                  <a:pt x="43687" y="5594585"/>
                </a:cubicBezTo>
                <a:cubicBezTo>
                  <a:pt x="32512" y="5517959"/>
                  <a:pt x="44052" y="5536542"/>
                  <a:pt x="40019" y="5464225"/>
                </a:cubicBezTo>
                <a:cubicBezTo>
                  <a:pt x="32676" y="5400671"/>
                  <a:pt x="26469" y="5311951"/>
                  <a:pt x="22904" y="5269726"/>
                </a:cubicBezTo>
                <a:cubicBezTo>
                  <a:pt x="19341" y="5227501"/>
                  <a:pt x="14742" y="5212581"/>
                  <a:pt x="18628" y="5210876"/>
                </a:cubicBezTo>
                <a:cubicBezTo>
                  <a:pt x="-20300" y="5161742"/>
                  <a:pt x="15511" y="5141336"/>
                  <a:pt x="5392" y="5111369"/>
                </a:cubicBezTo>
                <a:cubicBezTo>
                  <a:pt x="10662" y="5053859"/>
                  <a:pt x="15546" y="5034036"/>
                  <a:pt x="13324" y="5009272"/>
                </a:cubicBezTo>
                <a:cubicBezTo>
                  <a:pt x="25126" y="4982633"/>
                  <a:pt x="74251" y="4956261"/>
                  <a:pt x="48699" y="4925805"/>
                </a:cubicBezTo>
                <a:cubicBezTo>
                  <a:pt x="76704" y="4931200"/>
                  <a:pt x="39437" y="4888353"/>
                  <a:pt x="62925" y="4877992"/>
                </a:cubicBezTo>
                <a:cubicBezTo>
                  <a:pt x="82480" y="4871554"/>
                  <a:pt x="75731" y="4857054"/>
                  <a:pt x="79496" y="4844323"/>
                </a:cubicBezTo>
                <a:cubicBezTo>
                  <a:pt x="97657" y="4832308"/>
                  <a:pt x="110974" y="4752352"/>
                  <a:pt x="101400" y="4733115"/>
                </a:cubicBezTo>
                <a:cubicBezTo>
                  <a:pt x="108185" y="4679357"/>
                  <a:pt x="119720" y="4662889"/>
                  <a:pt x="111223" y="4625153"/>
                </a:cubicBezTo>
                <a:cubicBezTo>
                  <a:pt x="106592" y="4588197"/>
                  <a:pt x="114401" y="4567830"/>
                  <a:pt x="126359" y="4539168"/>
                </a:cubicBezTo>
                <a:cubicBezTo>
                  <a:pt x="126535" y="4522289"/>
                  <a:pt x="126710" y="4505410"/>
                  <a:pt x="126886" y="4488531"/>
                </a:cubicBezTo>
                <a:cubicBezTo>
                  <a:pt x="126165" y="4473140"/>
                  <a:pt x="132917" y="4437329"/>
                  <a:pt x="135099" y="4411258"/>
                </a:cubicBezTo>
                <a:cubicBezTo>
                  <a:pt x="107667" y="4345686"/>
                  <a:pt x="146840" y="4280033"/>
                  <a:pt x="132327" y="4219510"/>
                </a:cubicBezTo>
                <a:cubicBezTo>
                  <a:pt x="138549" y="4158987"/>
                  <a:pt x="124091" y="4192084"/>
                  <a:pt x="172424" y="4048117"/>
                </a:cubicBezTo>
                <a:cubicBezTo>
                  <a:pt x="167703" y="4015047"/>
                  <a:pt x="203806" y="3905047"/>
                  <a:pt x="177666" y="3878222"/>
                </a:cubicBezTo>
                <a:cubicBezTo>
                  <a:pt x="167714" y="3821305"/>
                  <a:pt x="183914" y="3845122"/>
                  <a:pt x="156982" y="3778166"/>
                </a:cubicBezTo>
                <a:cubicBezTo>
                  <a:pt x="160365" y="3760234"/>
                  <a:pt x="142791" y="3724716"/>
                  <a:pt x="142115" y="3707357"/>
                </a:cubicBezTo>
                <a:cubicBezTo>
                  <a:pt x="139253" y="3688591"/>
                  <a:pt x="140202" y="3672776"/>
                  <a:pt x="139805" y="3665569"/>
                </a:cubicBezTo>
                <a:cubicBezTo>
                  <a:pt x="139778" y="3665084"/>
                  <a:pt x="139750" y="3664599"/>
                  <a:pt x="139723" y="3664114"/>
                </a:cubicBezTo>
                <a:lnTo>
                  <a:pt x="134134" y="3653088"/>
                </a:lnTo>
                <a:lnTo>
                  <a:pt x="126568" y="3641228"/>
                </a:lnTo>
                <a:cubicBezTo>
                  <a:pt x="126560" y="3629488"/>
                  <a:pt x="126549" y="3617747"/>
                  <a:pt x="126540" y="3606007"/>
                </a:cubicBezTo>
                <a:lnTo>
                  <a:pt x="134645" y="3597336"/>
                </a:lnTo>
                <a:lnTo>
                  <a:pt x="131649" y="3586412"/>
                </a:lnTo>
                <a:lnTo>
                  <a:pt x="134221" y="3569719"/>
                </a:lnTo>
                <a:lnTo>
                  <a:pt x="133795" y="3568021"/>
                </a:lnTo>
                <a:lnTo>
                  <a:pt x="130189" y="3553678"/>
                </a:lnTo>
                <a:lnTo>
                  <a:pt x="129827" y="3552249"/>
                </a:lnTo>
                <a:lnTo>
                  <a:pt x="122183" y="3542019"/>
                </a:lnTo>
                <a:lnTo>
                  <a:pt x="112426" y="3531201"/>
                </a:lnTo>
                <a:lnTo>
                  <a:pt x="105626" y="3496391"/>
                </a:lnTo>
                <a:lnTo>
                  <a:pt x="111971" y="3486850"/>
                </a:lnTo>
                <a:lnTo>
                  <a:pt x="106910" y="3476412"/>
                </a:lnTo>
                <a:cubicBezTo>
                  <a:pt x="105781" y="3466028"/>
                  <a:pt x="105824" y="3433967"/>
                  <a:pt x="105209" y="3424545"/>
                </a:cubicBezTo>
                <a:lnTo>
                  <a:pt x="103215" y="3419880"/>
                </a:lnTo>
                <a:lnTo>
                  <a:pt x="104953" y="3415218"/>
                </a:lnTo>
                <a:lnTo>
                  <a:pt x="101255" y="3409825"/>
                </a:lnTo>
                <a:lnTo>
                  <a:pt x="103044" y="3407057"/>
                </a:lnTo>
                <a:lnTo>
                  <a:pt x="89764" y="3378959"/>
                </a:lnTo>
                <a:lnTo>
                  <a:pt x="83991" y="3362948"/>
                </a:lnTo>
                <a:lnTo>
                  <a:pt x="66858" y="3332072"/>
                </a:lnTo>
                <a:lnTo>
                  <a:pt x="69057" y="3325671"/>
                </a:lnTo>
                <a:lnTo>
                  <a:pt x="51631" y="3278130"/>
                </a:lnTo>
                <a:lnTo>
                  <a:pt x="53959" y="3277179"/>
                </a:lnTo>
                <a:lnTo>
                  <a:pt x="60205" y="3262610"/>
                </a:lnTo>
                <a:lnTo>
                  <a:pt x="58998" y="3258677"/>
                </a:lnTo>
                <a:cubicBezTo>
                  <a:pt x="46010" y="3210316"/>
                  <a:pt x="80872" y="3236545"/>
                  <a:pt x="45170" y="3180546"/>
                </a:cubicBezTo>
                <a:cubicBezTo>
                  <a:pt x="53643" y="3171780"/>
                  <a:pt x="52550" y="3163902"/>
                  <a:pt x="45228" y="3151828"/>
                </a:cubicBezTo>
                <a:cubicBezTo>
                  <a:pt x="39651" y="3128169"/>
                  <a:pt x="64667" y="3124610"/>
                  <a:pt x="45020" y="3103777"/>
                </a:cubicBezTo>
                <a:cubicBezTo>
                  <a:pt x="59127" y="3105196"/>
                  <a:pt x="41123" y="3057428"/>
                  <a:pt x="57092" y="3065434"/>
                </a:cubicBezTo>
                <a:cubicBezTo>
                  <a:pt x="55435" y="3051512"/>
                  <a:pt x="40803" y="3032637"/>
                  <a:pt x="35088" y="3020247"/>
                </a:cubicBezTo>
                <a:cubicBezTo>
                  <a:pt x="32503" y="3002537"/>
                  <a:pt x="18197" y="3001119"/>
                  <a:pt x="22803" y="2991092"/>
                </a:cubicBezTo>
                <a:cubicBezTo>
                  <a:pt x="24338" y="2987749"/>
                  <a:pt x="27975" y="2983455"/>
                  <a:pt x="34850" y="2977278"/>
                </a:cubicBezTo>
                <a:cubicBezTo>
                  <a:pt x="22587" y="2954448"/>
                  <a:pt x="35600" y="2946689"/>
                  <a:pt x="36223" y="2911749"/>
                </a:cubicBezTo>
                <a:cubicBezTo>
                  <a:pt x="35158" y="2886513"/>
                  <a:pt x="29761" y="2843788"/>
                  <a:pt x="28462" y="2825860"/>
                </a:cubicBezTo>
                <a:cubicBezTo>
                  <a:pt x="28449" y="2818634"/>
                  <a:pt x="28437" y="2811409"/>
                  <a:pt x="28424" y="2804183"/>
                </a:cubicBezTo>
                <a:lnTo>
                  <a:pt x="21292" y="2790136"/>
                </a:lnTo>
                <a:lnTo>
                  <a:pt x="16179" y="2760208"/>
                </a:lnTo>
                <a:lnTo>
                  <a:pt x="22858" y="2751112"/>
                </a:lnTo>
                <a:lnTo>
                  <a:pt x="18505" y="2740278"/>
                </a:lnTo>
                <a:lnTo>
                  <a:pt x="22482" y="2726489"/>
                </a:lnTo>
                <a:lnTo>
                  <a:pt x="18175" y="2725052"/>
                </a:lnTo>
                <a:lnTo>
                  <a:pt x="10521" y="2715895"/>
                </a:lnTo>
                <a:lnTo>
                  <a:pt x="25499" y="2665666"/>
                </a:lnTo>
                <a:lnTo>
                  <a:pt x="30658" y="2635351"/>
                </a:lnTo>
                <a:cubicBezTo>
                  <a:pt x="30723" y="2625597"/>
                  <a:pt x="30791" y="2615842"/>
                  <a:pt x="30857" y="2606088"/>
                </a:cubicBezTo>
                <a:lnTo>
                  <a:pt x="37532" y="2596456"/>
                </a:lnTo>
                <a:cubicBezTo>
                  <a:pt x="41239" y="2582253"/>
                  <a:pt x="34640" y="2564757"/>
                  <a:pt x="36511" y="2549900"/>
                </a:cubicBezTo>
                <a:lnTo>
                  <a:pt x="53712" y="2496499"/>
                </a:lnTo>
                <a:cubicBezTo>
                  <a:pt x="53527" y="2492743"/>
                  <a:pt x="64725" y="2449625"/>
                  <a:pt x="64540" y="2445869"/>
                </a:cubicBezTo>
                <a:cubicBezTo>
                  <a:pt x="61940" y="2441580"/>
                  <a:pt x="65575" y="2413465"/>
                  <a:pt x="64348" y="2408995"/>
                </a:cubicBezTo>
                <a:cubicBezTo>
                  <a:pt x="100333" y="2407546"/>
                  <a:pt x="71752" y="2329020"/>
                  <a:pt x="101725" y="2335735"/>
                </a:cubicBezTo>
                <a:cubicBezTo>
                  <a:pt x="120512" y="2299003"/>
                  <a:pt x="138791" y="2291744"/>
                  <a:pt x="147278" y="2260088"/>
                </a:cubicBezTo>
                <a:cubicBezTo>
                  <a:pt x="152668" y="2224200"/>
                  <a:pt x="143589" y="2220953"/>
                  <a:pt x="152643" y="2193455"/>
                </a:cubicBezTo>
                <a:cubicBezTo>
                  <a:pt x="152701" y="2159228"/>
                  <a:pt x="131577" y="2138038"/>
                  <a:pt x="161815" y="2107942"/>
                </a:cubicBezTo>
                <a:lnTo>
                  <a:pt x="168884" y="2024270"/>
                </a:lnTo>
                <a:lnTo>
                  <a:pt x="210800" y="1969445"/>
                </a:lnTo>
                <a:lnTo>
                  <a:pt x="215063" y="1961162"/>
                </a:lnTo>
                <a:lnTo>
                  <a:pt x="226767" y="1945112"/>
                </a:lnTo>
                <a:lnTo>
                  <a:pt x="225906" y="1942021"/>
                </a:lnTo>
                <a:lnTo>
                  <a:pt x="220555" y="1935584"/>
                </a:lnTo>
                <a:cubicBezTo>
                  <a:pt x="220179" y="1930292"/>
                  <a:pt x="223282" y="1914884"/>
                  <a:pt x="223648" y="1910265"/>
                </a:cubicBezTo>
                <a:cubicBezTo>
                  <a:pt x="221934" y="1909994"/>
                  <a:pt x="221895" y="1909162"/>
                  <a:pt x="222758" y="1907867"/>
                </a:cubicBezTo>
                <a:lnTo>
                  <a:pt x="229387" y="1899379"/>
                </a:lnTo>
                <a:lnTo>
                  <a:pt x="231548" y="1895114"/>
                </a:lnTo>
                <a:lnTo>
                  <a:pt x="216553" y="1892417"/>
                </a:lnTo>
                <a:cubicBezTo>
                  <a:pt x="209075" y="1884999"/>
                  <a:pt x="222114" y="1866643"/>
                  <a:pt x="209739" y="1861483"/>
                </a:cubicBezTo>
                <a:cubicBezTo>
                  <a:pt x="214584" y="1853278"/>
                  <a:pt x="219066" y="1844665"/>
                  <a:pt x="222950" y="1835810"/>
                </a:cubicBezTo>
                <a:lnTo>
                  <a:pt x="224812" y="1830569"/>
                </a:lnTo>
                <a:lnTo>
                  <a:pt x="224522" y="1830429"/>
                </a:lnTo>
                <a:cubicBezTo>
                  <a:pt x="224224" y="1829219"/>
                  <a:pt x="224571" y="1827468"/>
                  <a:pt x="225830" y="1824832"/>
                </a:cubicBezTo>
                <a:lnTo>
                  <a:pt x="228207" y="1821003"/>
                </a:lnTo>
                <a:lnTo>
                  <a:pt x="230878" y="1807109"/>
                </a:lnTo>
                <a:lnTo>
                  <a:pt x="227355" y="1805316"/>
                </a:lnTo>
                <a:lnTo>
                  <a:pt x="228132" y="1804434"/>
                </a:lnTo>
                <a:cubicBezTo>
                  <a:pt x="237533" y="1798221"/>
                  <a:pt x="248274" y="1797417"/>
                  <a:pt x="223762" y="1784314"/>
                </a:cubicBezTo>
                <a:cubicBezTo>
                  <a:pt x="240655" y="1769422"/>
                  <a:pt x="224912" y="1763793"/>
                  <a:pt x="226521" y="1740358"/>
                </a:cubicBezTo>
                <a:cubicBezTo>
                  <a:pt x="240385" y="1732435"/>
                  <a:pt x="239102" y="1724301"/>
                  <a:pt x="233164" y="1715685"/>
                </a:cubicBezTo>
                <a:cubicBezTo>
                  <a:pt x="245499" y="1694404"/>
                  <a:pt x="240415" y="1672675"/>
                  <a:pt x="245819" y="1647555"/>
                </a:cubicBezTo>
                <a:cubicBezTo>
                  <a:pt x="268668" y="1622803"/>
                  <a:pt x="248434" y="1605585"/>
                  <a:pt x="254317" y="1578752"/>
                </a:cubicBezTo>
                <a:lnTo>
                  <a:pt x="249918" y="1546022"/>
                </a:lnTo>
                <a:cubicBezTo>
                  <a:pt x="251996" y="1543635"/>
                  <a:pt x="248777" y="1521210"/>
                  <a:pt x="248927" y="1519929"/>
                </a:cubicBezTo>
                <a:lnTo>
                  <a:pt x="248704" y="1519731"/>
                </a:lnTo>
                <a:lnTo>
                  <a:pt x="252245" y="1514846"/>
                </a:lnTo>
                <a:cubicBezTo>
                  <a:pt x="255314" y="1501295"/>
                  <a:pt x="252199" y="1477394"/>
                  <a:pt x="254681" y="1463304"/>
                </a:cubicBezTo>
                <a:cubicBezTo>
                  <a:pt x="257024" y="1459891"/>
                  <a:pt x="268983" y="1432466"/>
                  <a:pt x="267138" y="1430305"/>
                </a:cubicBezTo>
                <a:lnTo>
                  <a:pt x="266110" y="1429568"/>
                </a:lnTo>
                <a:lnTo>
                  <a:pt x="286784" y="1404045"/>
                </a:lnTo>
                <a:lnTo>
                  <a:pt x="294521" y="1360879"/>
                </a:lnTo>
                <a:lnTo>
                  <a:pt x="324750" y="1301993"/>
                </a:lnTo>
                <a:lnTo>
                  <a:pt x="328780" y="1210776"/>
                </a:lnTo>
                <a:cubicBezTo>
                  <a:pt x="344171" y="1197232"/>
                  <a:pt x="343390" y="1192124"/>
                  <a:pt x="346123" y="1157176"/>
                </a:cubicBezTo>
                <a:cubicBezTo>
                  <a:pt x="359383" y="1110140"/>
                  <a:pt x="355619" y="1111028"/>
                  <a:pt x="349331" y="1063288"/>
                </a:cubicBezTo>
                <a:cubicBezTo>
                  <a:pt x="364194" y="1005331"/>
                  <a:pt x="362778" y="969963"/>
                  <a:pt x="431245" y="889417"/>
                </a:cubicBezTo>
                <a:lnTo>
                  <a:pt x="459477" y="816346"/>
                </a:lnTo>
                <a:cubicBezTo>
                  <a:pt x="465006" y="808083"/>
                  <a:pt x="496978" y="764380"/>
                  <a:pt x="489268" y="752692"/>
                </a:cubicBezTo>
                <a:lnTo>
                  <a:pt x="505368" y="724368"/>
                </a:lnTo>
                <a:lnTo>
                  <a:pt x="511178" y="722494"/>
                </a:lnTo>
                <a:lnTo>
                  <a:pt x="514451" y="717531"/>
                </a:lnTo>
                <a:cubicBezTo>
                  <a:pt x="514171" y="710761"/>
                  <a:pt x="513893" y="703992"/>
                  <a:pt x="513612" y="697222"/>
                </a:cubicBezTo>
                <a:cubicBezTo>
                  <a:pt x="513272" y="693376"/>
                  <a:pt x="513720" y="690905"/>
                  <a:pt x="514772" y="689289"/>
                </a:cubicBezTo>
                <a:lnTo>
                  <a:pt x="515249" y="689151"/>
                </a:lnTo>
                <a:cubicBezTo>
                  <a:pt x="515320" y="686637"/>
                  <a:pt x="515389" y="684122"/>
                  <a:pt x="515461" y="681608"/>
                </a:cubicBezTo>
                <a:cubicBezTo>
                  <a:pt x="522970" y="666964"/>
                  <a:pt x="551123" y="617831"/>
                  <a:pt x="560298" y="601285"/>
                </a:cubicBezTo>
                <a:cubicBezTo>
                  <a:pt x="558549" y="585107"/>
                  <a:pt x="540289" y="573171"/>
                  <a:pt x="570504" y="582332"/>
                </a:cubicBezTo>
                <a:cubicBezTo>
                  <a:pt x="570816" y="577121"/>
                  <a:pt x="573898" y="574271"/>
                  <a:pt x="578347" y="572511"/>
                </a:cubicBezTo>
                <a:lnTo>
                  <a:pt x="580375" y="572092"/>
                </a:lnTo>
                <a:lnTo>
                  <a:pt x="575722" y="536015"/>
                </a:lnTo>
                <a:lnTo>
                  <a:pt x="578705" y="531675"/>
                </a:lnTo>
                <a:lnTo>
                  <a:pt x="564084" y="491380"/>
                </a:lnTo>
                <a:cubicBezTo>
                  <a:pt x="560969" y="487340"/>
                  <a:pt x="560134" y="482008"/>
                  <a:pt x="564457" y="473782"/>
                </a:cubicBezTo>
                <a:lnTo>
                  <a:pt x="566413" y="472000"/>
                </a:lnTo>
                <a:lnTo>
                  <a:pt x="584600" y="354566"/>
                </a:lnTo>
                <a:cubicBezTo>
                  <a:pt x="586100" y="325288"/>
                  <a:pt x="584583" y="317533"/>
                  <a:pt x="588077" y="265704"/>
                </a:cubicBezTo>
                <a:cubicBezTo>
                  <a:pt x="588008" y="205530"/>
                  <a:pt x="578491" y="226511"/>
                  <a:pt x="580576" y="187093"/>
                </a:cubicBezTo>
                <a:cubicBezTo>
                  <a:pt x="579265" y="162458"/>
                  <a:pt x="569240" y="117589"/>
                  <a:pt x="587928" y="130336"/>
                </a:cubicBezTo>
                <a:cubicBezTo>
                  <a:pt x="552635" y="69804"/>
                  <a:pt x="604651" y="82036"/>
                  <a:pt x="593881" y="17287"/>
                </a:cubicBezTo>
                <a:cubicBezTo>
                  <a:pt x="600399" y="13784"/>
                  <a:pt x="605413" y="8440"/>
                  <a:pt x="609224" y="17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92833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ABD20-509A-4F84-952C-3737724DD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Class presentation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AAACD-887D-4403-A8F0-5B2C8843C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5826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b="1" dirty="0">
                <a:cs typeface="Calibri"/>
              </a:rPr>
              <a:t>Three volunteers:</a:t>
            </a:r>
            <a:endParaRPr lang="en-GB" dirty="0">
              <a:cs typeface="Calibri"/>
            </a:endParaRPr>
          </a:p>
          <a:p>
            <a:pPr marL="0" indent="0">
              <a:buNone/>
            </a:pPr>
            <a:r>
              <a:rPr lang="en-GB" dirty="0">
                <a:cs typeface="Calibri"/>
              </a:rPr>
              <a:t>Give us a rendition of your dramatic monologue!</a:t>
            </a:r>
            <a:endParaRPr lang="en-GB" b="1" dirty="0">
              <a:cs typeface="Calibri"/>
            </a:endParaRPr>
          </a:p>
          <a:p>
            <a:pPr marL="0" indent="0">
              <a:buNone/>
            </a:pPr>
            <a:endParaRPr lang="en-GB" dirty="0">
              <a:cs typeface="Calibri"/>
            </a:endParaRPr>
          </a:p>
          <a:p>
            <a:pPr marL="0" indent="0">
              <a:buNone/>
            </a:pPr>
            <a:r>
              <a:rPr lang="en-GB" dirty="0">
                <a:cs typeface="Calibri"/>
              </a:rPr>
              <a:t>...the rest of you, expect to give yours next lesson.</a:t>
            </a:r>
          </a:p>
        </p:txBody>
      </p:sp>
    </p:spTree>
    <p:extLst>
      <p:ext uri="{BB962C8B-B14F-4D97-AF65-F5344CB8AC3E}">
        <p14:creationId xmlns:p14="http://schemas.microsoft.com/office/powerpoint/2010/main" val="3611475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E24F9-25D6-4BB1-8443-34CCDF538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F9C835-0832-4DB3-87F4-E6382C8811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432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184</Words>
  <Application>Microsoft Office PowerPoint</Application>
  <PresentationFormat>Widescreen</PresentationFormat>
  <Paragraphs>27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Office Theme</vt:lpstr>
      <vt:lpstr>Meshak Gardiner and Gloucester</vt:lpstr>
      <vt:lpstr>What five words...</vt:lpstr>
      <vt:lpstr>Meshak</vt:lpstr>
      <vt:lpstr>Meshak Gardiner  and Gloucester</vt:lpstr>
      <vt:lpstr>Read to the end of Chapter 2</vt:lpstr>
      <vt:lpstr>Class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Charis Taylor</cp:lastModifiedBy>
  <cp:revision>84</cp:revision>
  <dcterms:created xsi:type="dcterms:W3CDTF">2021-09-11T08:26:14Z</dcterms:created>
  <dcterms:modified xsi:type="dcterms:W3CDTF">2021-09-16T07:56:31Z</dcterms:modified>
</cp:coreProperties>
</file>